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48" r:id="rId3"/>
    <p:sldId id="350" r:id="rId4"/>
    <p:sldId id="352" r:id="rId5"/>
    <p:sldId id="325" r:id="rId6"/>
    <p:sldId id="326" r:id="rId8"/>
    <p:sldId id="321" r:id="rId9"/>
    <p:sldId id="292" r:id="rId10"/>
    <p:sldId id="309" r:id="rId11"/>
    <p:sldId id="341" r:id="rId12"/>
    <p:sldId id="322" r:id="rId13"/>
    <p:sldId id="327" r:id="rId14"/>
    <p:sldId id="308" r:id="rId15"/>
    <p:sldId id="310" r:id="rId16"/>
    <p:sldId id="304" r:id="rId17"/>
    <p:sldId id="328" r:id="rId18"/>
    <p:sldId id="342" r:id="rId19"/>
    <p:sldId id="323" r:id="rId20"/>
    <p:sldId id="324" r:id="rId21"/>
    <p:sldId id="346" r:id="rId22"/>
    <p:sldId id="306" r:id="rId23"/>
    <p:sldId id="332" r:id="rId24"/>
    <p:sldId id="333" r:id="rId25"/>
    <p:sldId id="334" r:id="rId26"/>
    <p:sldId id="329" r:id="rId27"/>
    <p:sldId id="335" r:id="rId28"/>
    <p:sldId id="330" r:id="rId29"/>
    <p:sldId id="336" r:id="rId30"/>
    <p:sldId id="340" r:id="rId31"/>
    <p:sldId id="337" r:id="rId32"/>
    <p:sldId id="338" r:id="rId33"/>
    <p:sldId id="349" r:id="rId34"/>
    <p:sldId id="343" r:id="rId35"/>
  </p:sldIdLst>
  <p:sldSz cx="9144000" cy="5143500"/>
  <p:notesSz cx="6858000" cy="9144000"/>
  <p:embeddedFontLst>
    <p:embeddedFont>
      <p:font typeface="方正兰亭细黑_GBK" pitchFamily="2" charset="-122"/>
      <p:regular r:id="rId39"/>
    </p:embeddedFont>
    <p:embeddedFont>
      <p:font typeface="Calibri" pitchFamily="34" charset="0"/>
      <p:regular r:id="rId40"/>
    </p:embeddedFont>
    <p:embeddedFont>
      <p:font typeface="华文楷体" pitchFamily="2" charset="-122"/>
      <p:regular r:id="rId41"/>
    </p:embeddedFont>
    <p:embeddedFont>
      <p:font typeface="方正兰亭黑简体" pitchFamily="2" charset="-122"/>
      <p:regular r:id="rId42"/>
    </p:embeddedFont>
    <p:embeddedFont>
      <p:font typeface="方正兰亭粗黑简体" pitchFamily="2" charset="-122"/>
      <p:regular r:id="rId43"/>
    </p:embeddedFont>
    <p:embeddedFont>
      <p:font typeface="Lao UI" pitchFamily="34" charset="0"/>
      <p:regular r:id="rId44"/>
    </p:embeddedFont>
    <p:embeddedFont>
      <p:font typeface="微软雅黑" pitchFamily="34" charset="-122"/>
      <p:regular r:id="rId45"/>
    </p:embeddedFont>
    <p:embeddedFont>
      <p:font typeface="Segoe UI Semilight" pitchFamily="34" charset="0"/>
      <p:regular r:id="rId46"/>
    </p:embeddedFont>
    <p:embeddedFont>
      <p:font typeface="FontAwesome" pitchFamily="2" charset="0"/>
      <p:regular r:id="rId47"/>
    </p:embeddedFont>
    <p:embeddedFont>
      <p:font typeface="微软雅黑" charset="-122"/>
      <p:regular r:id="rId48"/>
      <p:bold r:id="rId49"/>
    </p:embeddedFont>
    <p:embeddedFont>
      <p:font typeface="方正兰亭细黑_GBK" charset="0"/>
      <p:regular r:id="rId50"/>
    </p:embeddedFont>
  </p:embeddedFontLst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/>
    <p:restoredTop sz="9466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0" Type="http://schemas.openxmlformats.org/officeDocument/2006/relationships/font" Target="fonts/font12.fntdata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903107-0A21-4975-BD4E-9E3FA157165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51D9C-74F3-4A50-80CE-FCA0A04698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id-ID" altLang="zh-CN" dirty="0"/>
          </a:p>
        </p:txBody>
      </p:sp>
      <p:sp>
        <p:nvSpPr>
          <p:cNvPr id="143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>
                <a:latin typeface="Calibri" pitchFamily="34" charset="0"/>
              </a:rPr>
            </a:fld>
            <a:endParaRPr lang="en-US" altLang="zh-CN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4124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5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4119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0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4114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5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4109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请在此处输入论文题目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 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450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95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45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9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1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36"/>
          <p:cNvSpPr txBox="1"/>
          <p:nvPr/>
        </p:nvSpPr>
        <p:spPr>
          <a:xfrm>
            <a:off x="957263" y="3976688"/>
            <a:ext cx="7170738" cy="56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6229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2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4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3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1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4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7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7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7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151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1" name="椭圆 2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3" name="TextBox 49"/>
          <p:cNvSpPr txBox="1"/>
          <p:nvPr/>
        </p:nvSpPr>
        <p:spPr>
          <a:xfrm>
            <a:off x="4886325" y="1652588"/>
            <a:ext cx="1209675" cy="4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72000" y="1746250"/>
            <a:ext cx="180975" cy="1487488"/>
            <a:chOff x="6032873" y="1880798"/>
            <a:chExt cx="180975" cy="1488516"/>
          </a:xfrm>
        </p:grpSpPr>
        <p:sp>
          <p:nvSpPr>
            <p:cNvPr id="25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4886325" y="22764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65"/>
          <p:cNvSpPr txBox="1"/>
          <p:nvPr/>
        </p:nvSpPr>
        <p:spPr>
          <a:xfrm>
            <a:off x="4886325" y="29305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500" y="1854200"/>
              <a:ext cx="927100" cy="863600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0361" y="1498145"/>
              <a:ext cx="1213794" cy="297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2000" b="0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600" y="1612900"/>
              <a:ext cx="1054100" cy="1422400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-1" fmla="*/ 317500 w 1054100"/>
                <a:gd name="connsiteY0-2" fmla="*/ 1422400 h 1422400"/>
                <a:gd name="connsiteX1-3" fmla="*/ 0 w 1054100"/>
                <a:gd name="connsiteY1-4" fmla="*/ 0 h 1422400"/>
                <a:gd name="connsiteX2-5" fmla="*/ 1054100 w 1054100"/>
                <a:gd name="connsiteY2-6" fmla="*/ 698500 h 142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96710" y="1284513"/>
              <a:ext cx="1261885" cy="307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999" y="2425699"/>
              <a:ext cx="45719" cy="137503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741"/>
              <a:ext cx="1223413" cy="300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7913" y="2268538"/>
            <a:ext cx="823912" cy="514350"/>
            <a:chOff x="1266729" y="2071701"/>
            <a:chExt cx="822661" cy="515669"/>
          </a:xfrm>
        </p:grpSpPr>
        <p:sp>
          <p:nvSpPr>
            <p:cNvPr id="31" name="椭圆 30"/>
            <p:cNvSpPr/>
            <p:nvPr/>
          </p:nvSpPr>
          <p:spPr>
            <a:xfrm>
              <a:off x="1500409" y="20717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3321"/>
              <a:ext cx="822661" cy="254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25638" y="2854325"/>
            <a:ext cx="822325" cy="452438"/>
            <a:chOff x="2113346" y="3064841"/>
            <a:chExt cx="822661" cy="452968"/>
          </a:xfrm>
        </p:grpSpPr>
        <p:sp>
          <p:nvSpPr>
            <p:cNvPr id="34" name="椭圆 33"/>
            <p:cNvSpPr/>
            <p:nvPr/>
          </p:nvSpPr>
          <p:spPr>
            <a:xfrm>
              <a:off x="2407189" y="30648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761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2013.09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90825" y="1854200"/>
            <a:ext cx="822325" cy="415925"/>
            <a:chOff x="2979182" y="2064744"/>
            <a:chExt cx="822661" cy="416176"/>
          </a:xfrm>
        </p:grpSpPr>
        <p:sp>
          <p:nvSpPr>
            <p:cNvPr id="37" name="椭圆 36"/>
            <p:cNvSpPr/>
            <p:nvPr/>
          </p:nvSpPr>
          <p:spPr>
            <a:xfrm>
              <a:off x="3222529" y="23180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9013" y="2524125"/>
            <a:ext cx="1033462" cy="254000"/>
            <a:chOff x="3717829" y="2733933"/>
            <a:chExt cx="1033426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052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594" y="2733933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9350" y="3135313"/>
            <a:ext cx="866775" cy="431800"/>
            <a:chOff x="5133702" y="3346781"/>
            <a:chExt cx="867545" cy="431001"/>
          </a:xfrm>
        </p:grpSpPr>
        <p:sp>
          <p:nvSpPr>
            <p:cNvPr id="43" name="椭圆 42"/>
            <p:cNvSpPr/>
            <p:nvPr/>
          </p:nvSpPr>
          <p:spPr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3734"/>
              <a:ext cx="867545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2014.08 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34050" y="2435225"/>
            <a:ext cx="822325" cy="458788"/>
            <a:chOff x="5908402" y="2645741"/>
            <a:chExt cx="822660" cy="458941"/>
          </a:xfrm>
        </p:grpSpPr>
        <p:sp>
          <p:nvSpPr>
            <p:cNvPr id="46" name="椭圆 45"/>
            <p:cNvSpPr/>
            <p:nvPr/>
          </p:nvSpPr>
          <p:spPr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634"/>
              <a:ext cx="822660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2014.10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3163" y="1978025"/>
            <a:ext cx="822325" cy="414338"/>
            <a:chOff x="6441129" y="2188789"/>
            <a:chExt cx="822661" cy="414051"/>
          </a:xfrm>
        </p:grpSpPr>
        <p:sp>
          <p:nvSpPr>
            <p:cNvPr id="49" name="椭圆 48"/>
            <p:cNvSpPr/>
            <p:nvPr/>
          </p:nvSpPr>
          <p:spPr>
            <a:xfrm>
              <a:off x="6682009" y="24400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4163" y="3662363"/>
            <a:ext cx="822325" cy="449262"/>
            <a:chOff x="6822054" y="3872561"/>
            <a:chExt cx="822661" cy="450566"/>
          </a:xfrm>
        </p:grpSpPr>
        <p:sp>
          <p:nvSpPr>
            <p:cNvPr id="52" name="椭圆 51"/>
            <p:cNvSpPr/>
            <p:nvPr/>
          </p:nvSpPr>
          <p:spPr>
            <a:xfrm>
              <a:off x="7055389" y="387256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907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2015.02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439025" y="1847850"/>
            <a:ext cx="1008063" cy="255588"/>
            <a:chOff x="7626889" y="2058017"/>
            <a:chExt cx="1008426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504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54" y="2058017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821" y="2092528"/>
              <a:ext cx="229334" cy="1116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789"/>
              <a:ext cx="122341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3568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9"/>
          <p:cNvSpPr txBox="1"/>
          <p:nvPr/>
        </p:nvSpPr>
        <p:spPr>
          <a:xfrm>
            <a:off x="67627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570163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53072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559550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Box 34"/>
          <p:cNvSpPr txBox="1"/>
          <p:nvPr/>
        </p:nvSpPr>
        <p:spPr>
          <a:xfrm>
            <a:off x="1600200" y="4105275"/>
            <a:ext cx="5992813" cy="57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4538" y="966788"/>
            <a:ext cx="7642225" cy="2165350"/>
            <a:chOff x="751008" y="967406"/>
            <a:chExt cx="7641986" cy="2164103"/>
          </a:xfrm>
        </p:grpSpPr>
        <p:grpSp>
          <p:nvGrpSpPr>
            <p:cNvPr id="25610" name="组合 7"/>
            <p:cNvGrpSpPr/>
            <p:nvPr/>
          </p:nvGrpSpPr>
          <p:grpSpPr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501" y="1981829"/>
                <a:ext cx="56657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501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424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2870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446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481" y="1508432"/>
                <a:ext cx="1" cy="4733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2432" y="967406"/>
                <a:ext cx="2179136" cy="5410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3768399" y="1087878"/>
                <a:ext cx="15888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225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点击添加标题</a:t>
                </a:r>
                <a:endParaRPr kumimoji="0" lang="zh-CN" altLang="en-US" sz="1600" b="1" i="0" u="none" strike="noStrike" kern="1200" cap="none" spc="225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09121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02236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4983578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44796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研究思路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81" name="文本框 17"/>
            <p:cNvSpPr txBox="1"/>
            <p:nvPr/>
          </p:nvSpPr>
          <p:spPr>
            <a:xfrm>
              <a:off x="861747" y="1648179"/>
              <a:ext cx="1081321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步骤一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9" name="文本框 18"/>
            <p:cNvSpPr txBox="1"/>
            <p:nvPr/>
          </p:nvSpPr>
          <p:spPr>
            <a:xfrm>
              <a:off x="2720597" y="1652040"/>
              <a:ext cx="945919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步骤二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7" name="文本框 19"/>
            <p:cNvSpPr txBox="1"/>
            <p:nvPr/>
          </p:nvSpPr>
          <p:spPr>
            <a:xfrm>
              <a:off x="4265266" y="1652040"/>
              <a:ext cx="945834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步骤三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5" name="文本框 20"/>
            <p:cNvSpPr txBox="1"/>
            <p:nvPr/>
          </p:nvSpPr>
          <p:spPr>
            <a:xfrm>
              <a:off x="5735042" y="1652040"/>
              <a:ext cx="934676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步骤四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3" name="文本框 21"/>
            <p:cNvSpPr txBox="1"/>
            <p:nvPr/>
          </p:nvSpPr>
          <p:spPr>
            <a:xfrm>
              <a:off x="7242600" y="1652040"/>
              <a:ext cx="92140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步骤五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2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7660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TextBox 49"/>
          <p:cNvSpPr txBox="1"/>
          <p:nvPr/>
        </p:nvSpPr>
        <p:spPr>
          <a:xfrm>
            <a:off x="5118100" y="11572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02188" y="1249363"/>
            <a:ext cx="180975" cy="2797175"/>
            <a:chOff x="6032873" y="1880798"/>
            <a:chExt cx="180975" cy="2796989"/>
          </a:xfrm>
        </p:grpSpPr>
        <p:sp>
          <p:nvSpPr>
            <p:cNvPr id="18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9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TextBox 73"/>
          <p:cNvSpPr txBox="1"/>
          <p:nvPr/>
        </p:nvSpPr>
        <p:spPr>
          <a:xfrm>
            <a:off x="5118100" y="3730625"/>
            <a:ext cx="172243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1" grpId="0"/>
      <p:bldP spid="32" grpId="0"/>
      <p:bldP spid="3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等腰三角形 15"/>
          <p:cNvSpPr/>
          <p:nvPr/>
        </p:nvSpPr>
        <p:spPr>
          <a:xfrm>
            <a:off x="1068388" y="1806575"/>
            <a:ext cx="2673350" cy="2674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1" name="任意多边形 20"/>
          <p:cNvSpPr/>
          <p:nvPr/>
        </p:nvSpPr>
        <p:spPr>
          <a:xfrm>
            <a:off x="2411413" y="2247900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2411413" y="2965450"/>
            <a:ext cx="5341938" cy="633413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411413" y="3671888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44513" y="1198563"/>
            <a:ext cx="8267700" cy="48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82775" y="2879725"/>
            <a:ext cx="461963" cy="11890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eaVert">
            <a:spAutoFit/>
          </a:bodyPr>
          <a:p>
            <a:pPr lvl="0" algn="ctr" eaLnBrk="1" hangingPunct="1"/>
            <a:r>
              <a:rPr lang="zh-CN" altLang="en-US" sz="1800" b="1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添加标题</a:t>
            </a:r>
            <a:endParaRPr lang="zh-CN" altLang="en-US" sz="1800" b="1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pic>
        <p:nvPicPr>
          <p:cNvPr id="3175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文本框 1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667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667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667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5" grpId="1"/>
      <p:bldP spid="2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auto">
          <a:xfrm>
            <a:off x="941388" y="1603375"/>
            <a:ext cx="6164263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941388" y="4162425"/>
            <a:ext cx="6164263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35854" name="组合 4"/>
            <p:cNvGrpSpPr/>
            <p:nvPr/>
          </p:nvGrpSpPr>
          <p:grpSpPr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9" idx="3"/>
              </p:cNvCxnSpPr>
              <p:nvPr/>
            </p:nvCxnSpPr>
            <p:spPr>
              <a:xfrm rot="297887" flipV="1">
                <a:off x="3130077" y="2231435"/>
                <a:ext cx="809535" cy="56919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9" idx="5"/>
              </p:cNvCxnSpPr>
              <p:nvPr/>
            </p:nvCxnSpPr>
            <p:spPr>
              <a:xfrm rot="297887">
                <a:off x="4141385" y="2297757"/>
                <a:ext cx="723917" cy="58697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椭圆 8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4244"/>
              <a:ext cx="4688114" cy="34291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95388" y="2370138"/>
            <a:ext cx="3119438" cy="7286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388" y="3298825"/>
            <a:ext cx="3119438" cy="7302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35849" name="组合 12"/>
            <p:cNvGrpSpPr/>
            <p:nvPr/>
          </p:nvGrpSpPr>
          <p:grpSpPr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525" y="2334225"/>
                <a:ext cx="841583" cy="44354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6778" y="2402940"/>
                <a:ext cx="747181" cy="46132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434013" y="2235200"/>
            <a:ext cx="2300288" cy="116998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2200" y="1319213"/>
            <a:ext cx="2722563" cy="1157287"/>
            <a:chOff x="544923" y="2418093"/>
            <a:chExt cx="3632256" cy="1542263"/>
          </a:xfrm>
        </p:grpSpPr>
        <p:sp>
          <p:nvSpPr>
            <p:cNvPr id="18" name="矩形 17"/>
            <p:cNvSpPr/>
            <p:nvPr/>
          </p:nvSpPr>
          <p:spPr>
            <a:xfrm>
              <a:off x="544923" y="2729244"/>
              <a:ext cx="3632256" cy="1231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4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1150" y="2478088"/>
            <a:ext cx="2592388" cy="1127125"/>
            <a:chOff x="812875" y="2458453"/>
            <a:chExt cx="3456996" cy="1501900"/>
          </a:xfrm>
        </p:grpSpPr>
        <p:sp>
          <p:nvSpPr>
            <p:cNvPr id="22" name="矩形 21"/>
            <p:cNvSpPr/>
            <p:nvPr/>
          </p:nvSpPr>
          <p:spPr>
            <a:xfrm>
              <a:off x="812875" y="2729361"/>
              <a:ext cx="3456996" cy="1230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2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7835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实践难点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8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A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B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0113" y="4057650"/>
            <a:ext cx="7632700" cy="1198563"/>
            <a:chOff x="544923" y="2418093"/>
            <a:chExt cx="6674776" cy="1599480"/>
          </a:xfrm>
        </p:grpSpPr>
        <p:sp>
          <p:nvSpPr>
            <p:cNvPr id="40" name="矩形 39"/>
            <p:cNvSpPr/>
            <p:nvPr/>
          </p:nvSpPr>
          <p:spPr>
            <a:xfrm>
              <a:off x="544923" y="2786410"/>
              <a:ext cx="6674776" cy="1231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67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834364" cy="430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7898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3" name="文本框 42"/>
          <p:cNvSpPr txBox="1"/>
          <p:nvPr/>
        </p:nvSpPr>
        <p:spPr>
          <a:xfrm>
            <a:off x="411163" y="363538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5075"/>
            <a:ext cx="9144000" cy="3886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3" name="文本框 2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5124" name="文本框 3"/>
          <p:cNvSpPr txBox="1"/>
          <p:nvPr/>
        </p:nvSpPr>
        <p:spPr>
          <a:xfrm>
            <a:off x="323850" y="798513"/>
            <a:ext cx="8496300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创意黑板背景，完整框架内容，排版简洁、修改方便，在评委前为您加分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4206875" y="2079625"/>
            <a:ext cx="706438" cy="706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0150" y="1220788"/>
            <a:ext cx="2698750" cy="1412875"/>
            <a:chOff x="1212260" y="1394385"/>
            <a:chExt cx="2699790" cy="1413046"/>
          </a:xfrm>
        </p:grpSpPr>
        <p:sp>
          <p:nvSpPr>
            <p:cNvPr id="5" name="TextBox 12"/>
            <p:cNvSpPr txBox="1"/>
            <p:nvPr/>
          </p:nvSpPr>
          <p:spPr>
            <a:xfrm>
              <a:off x="1212260" y="1745602"/>
              <a:ext cx="269979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682144" y="1394385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59375" y="1233488"/>
            <a:ext cx="2760663" cy="1422400"/>
            <a:chOff x="5171954" y="1407576"/>
            <a:chExt cx="2759786" cy="1421801"/>
          </a:xfrm>
        </p:grpSpPr>
        <p:sp>
          <p:nvSpPr>
            <p:cNvPr id="8" name="TextBox 14"/>
            <p:cNvSpPr txBox="1"/>
            <p:nvPr/>
          </p:nvSpPr>
          <p:spPr>
            <a:xfrm>
              <a:off x="5171954" y="1407576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189668" y="1767548"/>
              <a:ext cx="274207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00188" y="3094038"/>
            <a:ext cx="2219325" cy="1190625"/>
            <a:chOff x="1512237" y="3294193"/>
            <a:chExt cx="2219829" cy="1189680"/>
          </a:xfrm>
        </p:grpSpPr>
        <p:sp>
          <p:nvSpPr>
            <p:cNvPr id="11" name="矩形 10"/>
            <p:cNvSpPr/>
            <p:nvPr/>
          </p:nvSpPr>
          <p:spPr>
            <a:xfrm>
              <a:off x="2144149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12237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2205" y="3920757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2409006" y="3294193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409323" y="359417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2409323" y="392512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87583" y="4260219"/>
              <a:ext cx="194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409323" y="4264582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80025" y="3098800"/>
            <a:ext cx="2219325" cy="1166813"/>
            <a:chOff x="5291943" y="3273646"/>
            <a:chExt cx="2219829" cy="1165404"/>
          </a:xfrm>
        </p:grpSpPr>
        <p:sp>
          <p:nvSpPr>
            <p:cNvPr id="20" name="矩形 19"/>
            <p:cNvSpPr/>
            <p:nvPr/>
          </p:nvSpPr>
          <p:spPr>
            <a:xfrm>
              <a:off x="5291943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02023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944" y="3912665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02022" y="4221109"/>
              <a:ext cx="2052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507387" y="3273646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5507387" y="3589807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5507387" y="3912665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TextBox 21"/>
            <p:cNvSpPr txBox="1"/>
            <p:nvPr/>
          </p:nvSpPr>
          <p:spPr>
            <a:xfrm>
              <a:off x="5507387" y="4219759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9943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文本框 28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19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2555875" y="1666875"/>
            <a:ext cx="1130300" cy="1130300"/>
            <a:chOff x="1928879" y="1944350"/>
            <a:chExt cx="1129689" cy="1129689"/>
          </a:xfrm>
        </p:grpSpPr>
        <p:sp>
          <p:nvSpPr>
            <p:cNvPr id="24" name="椭圆 2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1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7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886325" y="17145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572000" y="1806575"/>
            <a:ext cx="180975" cy="1487488"/>
            <a:chOff x="6032873" y="1880798"/>
            <a:chExt cx="180975" cy="1488516"/>
          </a:xfrm>
        </p:grpSpPr>
        <p:sp>
          <p:nvSpPr>
            <p:cNvPr id="5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04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55" name="TextBox 64"/>
          <p:cNvSpPr txBox="1"/>
          <p:nvPr/>
        </p:nvSpPr>
        <p:spPr>
          <a:xfrm>
            <a:off x="4886325" y="23368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成果形式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TextBox 65"/>
          <p:cNvSpPr txBox="1"/>
          <p:nvPr/>
        </p:nvSpPr>
        <p:spPr>
          <a:xfrm>
            <a:off x="4886325" y="29908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应用前景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箭头连接符 5"/>
          <p:cNvCxnSpPr/>
          <p:nvPr/>
        </p:nvCxnSpPr>
        <p:spPr>
          <a:xfrm>
            <a:off x="37798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3" name="直接箭头连接符 6"/>
          <p:cNvCxnSpPr/>
          <p:nvPr/>
        </p:nvCxnSpPr>
        <p:spPr>
          <a:xfrm>
            <a:off x="69421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4" name="直接箭头连接符 7"/>
          <p:cNvCxnSpPr/>
          <p:nvPr/>
        </p:nvCxnSpPr>
        <p:spPr>
          <a:xfrm>
            <a:off x="21986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5" name="直接箭头连接符 8"/>
          <p:cNvCxnSpPr/>
          <p:nvPr/>
        </p:nvCxnSpPr>
        <p:spPr>
          <a:xfrm>
            <a:off x="53609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477963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14166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</a:ln>
          <a:effectLst/>
        </p:spPr>
        <p:txBody>
          <a:bodyPr wrap="none"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59113" y="3021013"/>
            <a:ext cx="1408113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722813" y="1262063"/>
            <a:ext cx="1276350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63867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302375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21982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046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等腰三角形 36"/>
          <p:cNvSpPr/>
          <p:nvPr/>
        </p:nvSpPr>
        <p:spPr>
          <a:xfrm>
            <a:off x="3878263" y="1122363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1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02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488" y="2095500"/>
            <a:ext cx="849312" cy="1147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6089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成果形式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应用前景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9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50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8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6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019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55875" y="1695450"/>
            <a:ext cx="1130300" cy="1130300"/>
            <a:chOff x="2817516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89075" y="2938463"/>
            <a:ext cx="3263900" cy="58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TextBox 49"/>
          <p:cNvSpPr txBox="1"/>
          <p:nvPr/>
        </p:nvSpPr>
        <p:spPr>
          <a:xfrm>
            <a:off x="4886325" y="16875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结论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72000" y="177958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1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5" name="TextBox 64"/>
          <p:cNvSpPr txBox="1"/>
          <p:nvPr/>
        </p:nvSpPr>
        <p:spPr>
          <a:xfrm>
            <a:off x="4886325" y="23098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4886325" y="29654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2247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标题一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2242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标题二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2237" name="组合 16"/>
            <p:cNvGrpSpPr/>
            <p:nvPr/>
          </p:nvGrpSpPr>
          <p:grpSpPr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004409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标题三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46079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2232" name="组合 22"/>
            <p:cNvGrpSpPr/>
            <p:nvPr/>
          </p:nvGrpSpPr>
          <p:grpSpPr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12108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标题四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62752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398" y="1298779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428" y="2259915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398" y="3210922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7322" y="158431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862" y="1585413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7322" y="29323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862" y="293237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25"/>
          <p:cNvSpPr txBox="1"/>
          <p:nvPr/>
        </p:nvSpPr>
        <p:spPr>
          <a:xfrm>
            <a:off x="5376863" y="3565525"/>
            <a:ext cx="1776413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03688" y="2417763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776913" y="2417763"/>
            <a:ext cx="1782763" cy="9017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19738" y="1138238"/>
            <a:ext cx="1690688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976688" y="560388"/>
            <a:ext cx="1346200" cy="6604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1966913" y="881063"/>
            <a:ext cx="17081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1633538" y="2054225"/>
            <a:ext cx="17208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2039938" y="3448050"/>
            <a:ext cx="18415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3675063" y="3948113"/>
            <a:ext cx="17018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51"/>
          <p:cNvSpPr/>
          <p:nvPr/>
        </p:nvSpPr>
        <p:spPr bwMode="auto">
          <a:xfrm>
            <a:off x="1192213" y="1039813"/>
            <a:ext cx="1793875" cy="1798638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52"/>
          <p:cNvSpPr/>
          <p:nvPr/>
        </p:nvSpPr>
        <p:spPr bwMode="auto">
          <a:xfrm>
            <a:off x="1585913" y="2471738"/>
            <a:ext cx="1795463" cy="1798638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53"/>
          <p:cNvSpPr/>
          <p:nvPr/>
        </p:nvSpPr>
        <p:spPr bwMode="auto">
          <a:xfrm>
            <a:off x="2625725" y="1428750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213100" y="175101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29%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1708150" y="137636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54%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2076450" y="2949575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77%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995488" y="3400425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3017838" y="2211388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1481138" y="1817688"/>
            <a:ext cx="10318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0450" y="1031875"/>
            <a:ext cx="3562350" cy="879475"/>
            <a:chOff x="544923" y="2418093"/>
            <a:chExt cx="4750103" cy="1173228"/>
          </a:xfrm>
        </p:grpSpPr>
        <p:sp>
          <p:nvSpPr>
            <p:cNvPr id="13" name="矩形 12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70450" y="2162175"/>
            <a:ext cx="3562350" cy="881063"/>
            <a:chOff x="544923" y="2418093"/>
            <a:chExt cx="4750103" cy="1173228"/>
          </a:xfrm>
        </p:grpSpPr>
        <p:sp>
          <p:nvSpPr>
            <p:cNvPr id="16" name="矩形 15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0450" y="3225800"/>
            <a:ext cx="3562350" cy="881063"/>
            <a:chOff x="544923" y="2418093"/>
            <a:chExt cx="4750103" cy="1173228"/>
          </a:xfrm>
        </p:grpSpPr>
        <p:sp>
          <p:nvSpPr>
            <p:cNvPr id="19" name="矩形 18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文本框 34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56334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84175"/>
            <a:ext cx="1760538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8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35313" y="1290638"/>
            <a:ext cx="2846387" cy="2827337"/>
            <a:chOff x="3134916" y="1290638"/>
            <a:chExt cx="284687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2000" y="1290638"/>
              <a:ext cx="1390650" cy="160139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1828"/>
              <a:ext cx="1578769" cy="1460897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42"/>
              <a:ext cx="1431131" cy="1506140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1506" y="2752725"/>
              <a:ext cx="1528763" cy="1360885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3907" y="3551635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078" y="2772967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419" y="1422798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626" y="2266950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5875"/>
            <a:ext cx="9144000" cy="3867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48" name="文本框 4"/>
          <p:cNvSpPr txBox="1"/>
          <p:nvPr/>
        </p:nvSpPr>
        <p:spPr>
          <a:xfrm>
            <a:off x="684213" y="817563"/>
            <a:ext cx="7777162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为保证设计简约、干净，</a:t>
            </a:r>
            <a:r>
              <a:rPr lang="en-US" altLang="zh-CN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采用母版设计，背景请至母版修改，更方便、更快捷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致谢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8" cy="1027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THANKS!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老师对该论文从选题，构思到最后定稿的各个环节给予细心指引与教导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使我得以最终完成毕业论文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，我要向百忙之中抽时间对本文进行审阅，评议和参与本人论文答辩的各位老师表示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感谢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5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恳请各位老师批评指正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62492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93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62487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8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62482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3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62477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78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感谢您的聆听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98830" y="1493106"/>
            <a:ext cx="8133175" cy="2955840"/>
            <a:chOff x="498830" y="1493106"/>
            <a:chExt cx="8133175" cy="2955840"/>
          </a:xfrm>
          <a:solidFill>
            <a:schemeClr val="bg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98830" y="1493106"/>
              <a:ext cx="3417495" cy="2912639"/>
              <a:chOff x="335541" y="642218"/>
              <a:chExt cx="4749799" cy="4048125"/>
            </a:xfrm>
            <a:grpFill/>
          </p:grpSpPr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3528003" y="1764580"/>
                <a:ext cx="374650" cy="554038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6"/>
              <p:cNvSpPr>
                <a:spLocks noEditPoints="1"/>
              </p:cNvSpPr>
              <p:nvPr/>
            </p:nvSpPr>
            <p:spPr bwMode="auto">
              <a:xfrm>
                <a:off x="516516" y="4050580"/>
                <a:ext cx="411162" cy="636588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7"/>
              <p:cNvSpPr>
                <a:spLocks noEditPoints="1"/>
              </p:cNvSpPr>
              <p:nvPr/>
            </p:nvSpPr>
            <p:spPr bwMode="auto">
              <a:xfrm>
                <a:off x="4399541" y="1788393"/>
                <a:ext cx="668337" cy="547688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8"/>
              <p:cNvSpPr>
                <a:spLocks noEditPoints="1"/>
              </p:cNvSpPr>
              <p:nvPr/>
            </p:nvSpPr>
            <p:spPr bwMode="auto">
              <a:xfrm>
                <a:off x="2304041" y="1836018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9"/>
              <p:cNvSpPr>
                <a:spLocks noEditPoints="1"/>
              </p:cNvSpPr>
              <p:nvPr/>
            </p:nvSpPr>
            <p:spPr bwMode="auto">
              <a:xfrm>
                <a:off x="373641" y="748580"/>
                <a:ext cx="644525" cy="523875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0"/>
              <p:cNvSpPr>
                <a:spLocks noEditPoints="1"/>
              </p:cNvSpPr>
              <p:nvPr/>
            </p:nvSpPr>
            <p:spPr bwMode="auto">
              <a:xfrm>
                <a:off x="3404178" y="780330"/>
                <a:ext cx="649287" cy="473075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1"/>
              <p:cNvSpPr/>
              <p:nvPr/>
            </p:nvSpPr>
            <p:spPr bwMode="auto">
              <a:xfrm>
                <a:off x="2281816" y="794618"/>
                <a:ext cx="809625" cy="446088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2"/>
              <p:cNvSpPr>
                <a:spLocks noEditPoints="1"/>
              </p:cNvSpPr>
              <p:nvPr/>
            </p:nvSpPr>
            <p:spPr bwMode="auto">
              <a:xfrm>
                <a:off x="4413828" y="642218"/>
                <a:ext cx="576262" cy="596900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3"/>
              <p:cNvSpPr>
                <a:spLocks noEditPoints="1"/>
              </p:cNvSpPr>
              <p:nvPr/>
            </p:nvSpPr>
            <p:spPr bwMode="auto">
              <a:xfrm>
                <a:off x="3354966" y="2983780"/>
                <a:ext cx="704850" cy="51117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4"/>
              <p:cNvSpPr>
                <a:spLocks noEditPoints="1"/>
              </p:cNvSpPr>
              <p:nvPr/>
            </p:nvSpPr>
            <p:spPr bwMode="auto">
              <a:xfrm>
                <a:off x="433966" y="2928218"/>
                <a:ext cx="473075" cy="601663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5"/>
              <p:cNvSpPr>
                <a:spLocks noEditPoints="1"/>
              </p:cNvSpPr>
              <p:nvPr/>
            </p:nvSpPr>
            <p:spPr bwMode="auto">
              <a:xfrm>
                <a:off x="1329316" y="4045818"/>
                <a:ext cx="655637" cy="641350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6"/>
              <p:cNvSpPr>
                <a:spLocks noEditPoints="1"/>
              </p:cNvSpPr>
              <p:nvPr/>
            </p:nvSpPr>
            <p:spPr bwMode="auto">
              <a:xfrm>
                <a:off x="4523366" y="4012480"/>
                <a:ext cx="373062" cy="639763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7"/>
              <p:cNvSpPr>
                <a:spLocks noEditPoints="1"/>
              </p:cNvSpPr>
              <p:nvPr/>
            </p:nvSpPr>
            <p:spPr bwMode="auto">
              <a:xfrm>
                <a:off x="2391353" y="2963143"/>
                <a:ext cx="530225" cy="522288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"/>
              <p:cNvSpPr>
                <a:spLocks noEditPoints="1"/>
              </p:cNvSpPr>
              <p:nvPr/>
            </p:nvSpPr>
            <p:spPr bwMode="auto">
              <a:xfrm>
                <a:off x="3427991" y="4041055"/>
                <a:ext cx="541337" cy="649288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9"/>
              <p:cNvSpPr>
                <a:spLocks noEditPoints="1"/>
              </p:cNvSpPr>
              <p:nvPr/>
            </p:nvSpPr>
            <p:spPr bwMode="auto">
              <a:xfrm>
                <a:off x="1332491" y="2950443"/>
                <a:ext cx="608012" cy="598488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20"/>
              <p:cNvSpPr>
                <a:spLocks noEditPoints="1"/>
              </p:cNvSpPr>
              <p:nvPr/>
            </p:nvSpPr>
            <p:spPr bwMode="auto">
              <a:xfrm>
                <a:off x="2467553" y="4045818"/>
                <a:ext cx="523875" cy="630238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21"/>
              <p:cNvSpPr>
                <a:spLocks noEditPoints="1"/>
              </p:cNvSpPr>
              <p:nvPr/>
            </p:nvSpPr>
            <p:spPr bwMode="auto">
              <a:xfrm>
                <a:off x="1480128" y="658093"/>
                <a:ext cx="398462" cy="609600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22"/>
              <p:cNvSpPr>
                <a:spLocks noEditPoints="1"/>
              </p:cNvSpPr>
              <p:nvPr/>
            </p:nvSpPr>
            <p:spPr bwMode="auto">
              <a:xfrm>
                <a:off x="1394403" y="1802680"/>
                <a:ext cx="579437" cy="571500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23"/>
              <p:cNvSpPr>
                <a:spLocks noEditPoints="1"/>
              </p:cNvSpPr>
              <p:nvPr/>
            </p:nvSpPr>
            <p:spPr bwMode="auto">
              <a:xfrm>
                <a:off x="335541" y="1804268"/>
                <a:ext cx="642937" cy="601663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24"/>
              <p:cNvSpPr/>
              <p:nvPr/>
            </p:nvSpPr>
            <p:spPr bwMode="auto">
              <a:xfrm>
                <a:off x="2399291" y="1905868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25"/>
              <p:cNvSpPr/>
              <p:nvPr/>
            </p:nvSpPr>
            <p:spPr bwMode="auto">
              <a:xfrm>
                <a:off x="2399291" y="1970955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26"/>
              <p:cNvSpPr/>
              <p:nvPr/>
            </p:nvSpPr>
            <p:spPr bwMode="auto">
              <a:xfrm>
                <a:off x="2399291" y="2034455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27"/>
              <p:cNvSpPr/>
              <p:nvPr/>
            </p:nvSpPr>
            <p:spPr bwMode="auto">
              <a:xfrm>
                <a:off x="2399291" y="2097955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3" name="Freeform 28"/>
              <p:cNvSpPr/>
              <p:nvPr/>
            </p:nvSpPr>
            <p:spPr bwMode="auto">
              <a:xfrm>
                <a:off x="2399291" y="2159868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29"/>
              <p:cNvSpPr/>
              <p:nvPr/>
            </p:nvSpPr>
            <p:spPr bwMode="auto">
              <a:xfrm>
                <a:off x="2727903" y="1905868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30"/>
              <p:cNvSpPr/>
              <p:nvPr/>
            </p:nvSpPr>
            <p:spPr bwMode="auto">
              <a:xfrm>
                <a:off x="2727903" y="1969368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31"/>
              <p:cNvSpPr/>
              <p:nvPr/>
            </p:nvSpPr>
            <p:spPr bwMode="auto">
              <a:xfrm>
                <a:off x="2727903" y="2034455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32"/>
              <p:cNvSpPr/>
              <p:nvPr/>
            </p:nvSpPr>
            <p:spPr bwMode="auto">
              <a:xfrm>
                <a:off x="2727903" y="2097955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33"/>
              <p:cNvSpPr/>
              <p:nvPr/>
            </p:nvSpPr>
            <p:spPr bwMode="auto">
              <a:xfrm>
                <a:off x="2727903" y="2163043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34"/>
              <p:cNvSpPr>
                <a:spLocks noEditPoints="1"/>
              </p:cNvSpPr>
              <p:nvPr/>
            </p:nvSpPr>
            <p:spPr bwMode="auto">
              <a:xfrm>
                <a:off x="4334453" y="3020293"/>
                <a:ext cx="750887" cy="479425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42483" y="1505931"/>
              <a:ext cx="4489522" cy="2176078"/>
              <a:chOff x="165605" y="818429"/>
              <a:chExt cx="8509001" cy="4124326"/>
            </a:xfrm>
            <a:grpFill/>
          </p:grpSpPr>
          <p:grpSp>
            <p:nvGrpSpPr>
              <p:cNvPr id="48" name="组合 47"/>
              <p:cNvGrpSpPr/>
              <p:nvPr/>
            </p:nvGrpSpPr>
            <p:grpSpPr>
              <a:xfrm>
                <a:off x="324355" y="832717"/>
                <a:ext cx="627063" cy="1065213"/>
                <a:chOff x="324355" y="832717"/>
                <a:chExt cx="627063" cy="1065213"/>
              </a:xfrm>
              <a:grpFill/>
            </p:grpSpPr>
            <p:sp>
              <p:nvSpPr>
                <p:cNvPr id="155" name="Freeform 9"/>
                <p:cNvSpPr/>
                <p:nvPr/>
              </p:nvSpPr>
              <p:spPr bwMode="auto">
                <a:xfrm>
                  <a:off x="324355" y="1420092"/>
                  <a:ext cx="627063" cy="477838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443418" y="881929"/>
                  <a:ext cx="382588" cy="538163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506918" y="1137517"/>
                  <a:ext cx="249238" cy="87313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905" y="832717"/>
                  <a:ext cx="457200" cy="349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3"/>
                <p:cNvSpPr/>
                <p:nvPr/>
              </p:nvSpPr>
              <p:spPr bwMode="auto">
                <a:xfrm>
                  <a:off x="811718" y="878754"/>
                  <a:ext cx="49213" cy="180975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851530" y="856529"/>
                <a:ext cx="627063" cy="1066801"/>
                <a:chOff x="1851530" y="856529"/>
                <a:chExt cx="627063" cy="1066801"/>
              </a:xfrm>
              <a:grpFill/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080" y="856529"/>
                  <a:ext cx="461963" cy="33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7"/>
                <p:cNvSpPr/>
                <p:nvPr/>
              </p:nvSpPr>
              <p:spPr bwMode="auto">
                <a:xfrm>
                  <a:off x="2343655" y="900979"/>
                  <a:ext cx="44450" cy="184150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1915030" y="904154"/>
                  <a:ext cx="496888" cy="538163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9"/>
                <p:cNvSpPr/>
                <p:nvPr/>
              </p:nvSpPr>
              <p:spPr bwMode="auto">
                <a:xfrm>
                  <a:off x="1851530" y="1442317"/>
                  <a:ext cx="627063" cy="481013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3196143" y="821604"/>
                <a:ext cx="896937" cy="1000125"/>
                <a:chOff x="3196143" y="821604"/>
                <a:chExt cx="896937" cy="1000125"/>
              </a:xfrm>
              <a:grpFill/>
            </p:grpSpPr>
            <p:sp>
              <p:nvSpPr>
                <p:cNvPr id="141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393" y="1172442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8568" y="1277217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24"/>
                <p:cNvSpPr/>
                <p:nvPr/>
              </p:nvSpPr>
              <p:spPr bwMode="auto">
                <a:xfrm>
                  <a:off x="3454905" y="1059729"/>
                  <a:ext cx="638175" cy="762000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25"/>
                <p:cNvSpPr/>
                <p:nvPr/>
              </p:nvSpPr>
              <p:spPr bwMode="auto">
                <a:xfrm>
                  <a:off x="3572380" y="1370879"/>
                  <a:ext cx="423863" cy="4127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26"/>
                <p:cNvSpPr/>
                <p:nvPr/>
              </p:nvSpPr>
              <p:spPr bwMode="auto">
                <a:xfrm>
                  <a:off x="3616830" y="1475654"/>
                  <a:ext cx="387350" cy="4127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27"/>
                <p:cNvSpPr/>
                <p:nvPr/>
              </p:nvSpPr>
              <p:spPr bwMode="auto">
                <a:xfrm>
                  <a:off x="3635880" y="1559792"/>
                  <a:ext cx="363538" cy="4127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28"/>
                <p:cNvSpPr/>
                <p:nvPr/>
              </p:nvSpPr>
              <p:spPr bwMode="auto">
                <a:xfrm>
                  <a:off x="3477130" y="1535979"/>
                  <a:ext cx="142875" cy="188913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9"/>
                <p:cNvSpPr/>
                <p:nvPr/>
              </p:nvSpPr>
              <p:spPr bwMode="auto">
                <a:xfrm>
                  <a:off x="3196143" y="821604"/>
                  <a:ext cx="180975" cy="173038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30"/>
                <p:cNvSpPr/>
                <p:nvPr/>
              </p:nvSpPr>
              <p:spPr bwMode="auto">
                <a:xfrm>
                  <a:off x="3631118" y="1664567"/>
                  <a:ext cx="373063" cy="4127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31"/>
                <p:cNvSpPr>
                  <a:spLocks noEditPoints="1"/>
                </p:cNvSpPr>
                <p:nvPr/>
              </p:nvSpPr>
              <p:spPr bwMode="auto">
                <a:xfrm>
                  <a:off x="3240593" y="953367"/>
                  <a:ext cx="376238" cy="631825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218743" y="889867"/>
                <a:ext cx="1111250" cy="969962"/>
                <a:chOff x="6218743" y="889867"/>
                <a:chExt cx="1111250" cy="969962"/>
              </a:xfrm>
              <a:grpFill/>
            </p:grpSpPr>
            <p:sp>
              <p:nvSpPr>
                <p:cNvPr id="135" name="Freeform 34"/>
                <p:cNvSpPr>
                  <a:spLocks noEditPoints="1"/>
                </p:cNvSpPr>
                <p:nvPr/>
              </p:nvSpPr>
              <p:spPr bwMode="auto">
                <a:xfrm>
                  <a:off x="6218743" y="1393104"/>
                  <a:ext cx="679450" cy="466725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35"/>
                <p:cNvSpPr>
                  <a:spLocks noEditPoints="1"/>
                </p:cNvSpPr>
                <p:nvPr/>
              </p:nvSpPr>
              <p:spPr bwMode="auto">
                <a:xfrm>
                  <a:off x="6218743" y="889867"/>
                  <a:ext cx="679450" cy="519113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36"/>
                <p:cNvSpPr>
                  <a:spLocks noEditPoints="1"/>
                </p:cNvSpPr>
                <p:nvPr/>
              </p:nvSpPr>
              <p:spPr bwMode="auto">
                <a:xfrm>
                  <a:off x="6741030" y="1148629"/>
                  <a:ext cx="588963" cy="452438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37"/>
                <p:cNvSpPr>
                  <a:spLocks noEditPoints="1"/>
                </p:cNvSpPr>
                <p:nvPr/>
              </p:nvSpPr>
              <p:spPr bwMode="auto">
                <a:xfrm>
                  <a:off x="6342568" y="1551854"/>
                  <a:ext cx="214313" cy="233363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8"/>
                <p:cNvSpPr>
                  <a:spLocks noEditPoints="1"/>
                </p:cNvSpPr>
                <p:nvPr/>
              </p:nvSpPr>
              <p:spPr bwMode="auto">
                <a:xfrm>
                  <a:off x="6361618" y="1088304"/>
                  <a:ext cx="176213" cy="241300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9"/>
                <p:cNvSpPr/>
                <p:nvPr/>
              </p:nvSpPr>
              <p:spPr bwMode="auto">
                <a:xfrm>
                  <a:off x="6842630" y="1307379"/>
                  <a:ext cx="173038" cy="222250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1754693" y="2521817"/>
                <a:ext cx="822325" cy="823913"/>
                <a:chOff x="1754693" y="2521817"/>
                <a:chExt cx="822325" cy="823913"/>
              </a:xfrm>
              <a:grpFill/>
            </p:grpSpPr>
            <p:sp>
              <p:nvSpPr>
                <p:cNvPr id="128" name="Freeform 42"/>
                <p:cNvSpPr>
                  <a:spLocks noEditPoints="1"/>
                </p:cNvSpPr>
                <p:nvPr/>
              </p:nvSpPr>
              <p:spPr bwMode="auto">
                <a:xfrm>
                  <a:off x="1754693" y="2532929"/>
                  <a:ext cx="668338" cy="777875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43"/>
                <p:cNvSpPr/>
                <p:nvPr/>
              </p:nvSpPr>
              <p:spPr bwMode="auto">
                <a:xfrm>
                  <a:off x="2467480" y="2521817"/>
                  <a:ext cx="109538" cy="52388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44"/>
                <p:cNvSpPr/>
                <p:nvPr/>
              </p:nvSpPr>
              <p:spPr bwMode="auto">
                <a:xfrm>
                  <a:off x="2467480" y="2585317"/>
                  <a:ext cx="109538" cy="7604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3755" y="2736129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46"/>
                <p:cNvSpPr>
                  <a:spLocks noChangeArrowheads="1"/>
                </p:cNvSpPr>
                <p:nvPr/>
              </p:nvSpPr>
              <p:spPr bwMode="auto">
                <a:xfrm>
                  <a:off x="1870580" y="283296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3755" y="2931392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7405" y="302981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4821743" y="2540867"/>
                <a:ext cx="939800" cy="728663"/>
                <a:chOff x="4821743" y="2540867"/>
                <a:chExt cx="939800" cy="728663"/>
              </a:xfrm>
              <a:grpFill/>
            </p:grpSpPr>
            <p:sp>
              <p:nvSpPr>
                <p:cNvPr id="122" name="Freeform 51"/>
                <p:cNvSpPr>
                  <a:spLocks noEditPoints="1"/>
                </p:cNvSpPr>
                <p:nvPr/>
              </p:nvSpPr>
              <p:spPr bwMode="auto">
                <a:xfrm>
                  <a:off x="4923343" y="2540867"/>
                  <a:ext cx="728663" cy="577850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52"/>
                <p:cNvSpPr>
                  <a:spLocks noEditPoints="1"/>
                </p:cNvSpPr>
                <p:nvPr/>
              </p:nvSpPr>
              <p:spPr bwMode="auto">
                <a:xfrm>
                  <a:off x="4821743" y="3134592"/>
                  <a:ext cx="939800" cy="134938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7330" y="2667867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4155" y="2766292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7330" y="2863129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4155" y="2961554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6229855" y="2566267"/>
                <a:ext cx="1022350" cy="708025"/>
                <a:chOff x="6229855" y="2566267"/>
                <a:chExt cx="1022350" cy="708025"/>
              </a:xfrm>
              <a:grpFill/>
            </p:grpSpPr>
            <p:sp>
              <p:nvSpPr>
                <p:cNvPr id="109" name="Freeform 59"/>
                <p:cNvSpPr>
                  <a:spLocks noEditPoints="1"/>
                </p:cNvSpPr>
                <p:nvPr/>
              </p:nvSpPr>
              <p:spPr bwMode="auto">
                <a:xfrm>
                  <a:off x="6229855" y="2566267"/>
                  <a:ext cx="1022350" cy="708025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60"/>
                <p:cNvSpPr>
                  <a:spLocks noEditPoints="1"/>
                </p:cNvSpPr>
                <p:nvPr/>
              </p:nvSpPr>
              <p:spPr bwMode="auto">
                <a:xfrm>
                  <a:off x="6436230" y="2702792"/>
                  <a:ext cx="112713" cy="123825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61"/>
                <p:cNvSpPr>
                  <a:spLocks noEditPoints="1"/>
                </p:cNvSpPr>
                <p:nvPr/>
              </p:nvSpPr>
              <p:spPr bwMode="auto">
                <a:xfrm>
                  <a:off x="6564818" y="2702792"/>
                  <a:ext cx="90488" cy="123825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62"/>
                <p:cNvSpPr/>
                <p:nvPr/>
              </p:nvSpPr>
              <p:spPr bwMode="auto">
                <a:xfrm>
                  <a:off x="6440993" y="2859954"/>
                  <a:ext cx="96838" cy="123825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63"/>
                <p:cNvSpPr>
                  <a:spLocks noEditPoints="1"/>
                </p:cNvSpPr>
                <p:nvPr/>
              </p:nvSpPr>
              <p:spPr bwMode="auto">
                <a:xfrm>
                  <a:off x="6553705" y="2859954"/>
                  <a:ext cx="107950" cy="123825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64"/>
                <p:cNvSpPr/>
                <p:nvPr/>
              </p:nvSpPr>
              <p:spPr bwMode="auto">
                <a:xfrm>
                  <a:off x="6677530" y="2863129"/>
                  <a:ext cx="77788" cy="120650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65"/>
                <p:cNvSpPr/>
                <p:nvPr/>
              </p:nvSpPr>
              <p:spPr bwMode="auto">
                <a:xfrm>
                  <a:off x="6774368" y="2863129"/>
                  <a:ext cx="71438" cy="120650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66"/>
                <p:cNvSpPr>
                  <a:spLocks noEditPoints="1"/>
                </p:cNvSpPr>
                <p:nvPr/>
              </p:nvSpPr>
              <p:spPr bwMode="auto">
                <a:xfrm>
                  <a:off x="6444168" y="3017117"/>
                  <a:ext cx="63500" cy="87313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67"/>
                <p:cNvSpPr/>
                <p:nvPr/>
              </p:nvSpPr>
              <p:spPr bwMode="auto">
                <a:xfrm>
                  <a:off x="6548943" y="3021879"/>
                  <a:ext cx="38100" cy="82550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68"/>
                <p:cNvSpPr/>
                <p:nvPr/>
              </p:nvSpPr>
              <p:spPr bwMode="auto">
                <a:xfrm>
                  <a:off x="6639430" y="3017117"/>
                  <a:ext cx="60325" cy="87313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69"/>
                <p:cNvSpPr/>
                <p:nvPr/>
              </p:nvSpPr>
              <p:spPr bwMode="auto">
                <a:xfrm>
                  <a:off x="6737855" y="3017117"/>
                  <a:ext cx="58738" cy="87313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70"/>
                <p:cNvSpPr>
                  <a:spLocks noEditPoints="1"/>
                </p:cNvSpPr>
                <p:nvPr/>
              </p:nvSpPr>
              <p:spPr bwMode="auto">
                <a:xfrm>
                  <a:off x="6831518" y="3021879"/>
                  <a:ext cx="66675" cy="82550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71"/>
                <p:cNvSpPr/>
                <p:nvPr/>
              </p:nvSpPr>
              <p:spPr bwMode="auto">
                <a:xfrm>
                  <a:off x="6933118" y="3021879"/>
                  <a:ext cx="55563" cy="82550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3192968" y="2571029"/>
                <a:ext cx="1012825" cy="766763"/>
                <a:chOff x="3192968" y="2571029"/>
                <a:chExt cx="1012825" cy="766763"/>
              </a:xfrm>
              <a:grpFill/>
            </p:grpSpPr>
            <p:sp>
              <p:nvSpPr>
                <p:cNvPr id="103" name="Freeform 74"/>
                <p:cNvSpPr>
                  <a:spLocks noEditPoints="1"/>
                </p:cNvSpPr>
                <p:nvPr/>
              </p:nvSpPr>
              <p:spPr bwMode="auto">
                <a:xfrm>
                  <a:off x="3485068" y="3082204"/>
                  <a:ext cx="649288" cy="239713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75"/>
                <p:cNvSpPr>
                  <a:spLocks noEditPoints="1"/>
                </p:cNvSpPr>
                <p:nvPr/>
              </p:nvSpPr>
              <p:spPr bwMode="auto">
                <a:xfrm>
                  <a:off x="3473955" y="2807567"/>
                  <a:ext cx="649288" cy="244475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76"/>
                <p:cNvSpPr>
                  <a:spLocks noEditPoints="1"/>
                </p:cNvSpPr>
                <p:nvPr/>
              </p:nvSpPr>
              <p:spPr bwMode="auto">
                <a:xfrm>
                  <a:off x="3192968" y="2750417"/>
                  <a:ext cx="280988" cy="587375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6043" y="2571029"/>
                  <a:ext cx="5397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78"/>
                <p:cNvSpPr/>
                <p:nvPr/>
              </p:nvSpPr>
              <p:spPr bwMode="auto">
                <a:xfrm>
                  <a:off x="4145468" y="2623417"/>
                  <a:ext cx="57150" cy="217488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605" y="2631354"/>
                  <a:ext cx="417513" cy="160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7822118" y="2458317"/>
                <a:ext cx="852488" cy="857250"/>
                <a:chOff x="7822118" y="2458317"/>
                <a:chExt cx="852488" cy="857250"/>
              </a:xfrm>
              <a:grpFill/>
            </p:grpSpPr>
            <p:sp>
              <p:nvSpPr>
                <p:cNvPr id="101" name="Freeform 82"/>
                <p:cNvSpPr/>
                <p:nvPr/>
              </p:nvSpPr>
              <p:spPr bwMode="auto">
                <a:xfrm>
                  <a:off x="8069768" y="2458317"/>
                  <a:ext cx="360363" cy="165100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83"/>
                <p:cNvSpPr>
                  <a:spLocks noEditPoints="1"/>
                </p:cNvSpPr>
                <p:nvPr/>
              </p:nvSpPr>
              <p:spPr bwMode="auto">
                <a:xfrm>
                  <a:off x="7822118" y="2637704"/>
                  <a:ext cx="852488" cy="67786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860218" y="818429"/>
                <a:ext cx="773112" cy="1120776"/>
                <a:chOff x="7860218" y="818429"/>
                <a:chExt cx="773112" cy="1120776"/>
              </a:xfrm>
              <a:grpFill/>
            </p:grpSpPr>
            <p:sp>
              <p:nvSpPr>
                <p:cNvPr id="92" name="Freeform 86"/>
                <p:cNvSpPr/>
                <p:nvPr/>
              </p:nvSpPr>
              <p:spPr bwMode="auto">
                <a:xfrm>
                  <a:off x="8303130" y="829542"/>
                  <a:ext cx="330200" cy="420688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87"/>
                <p:cNvSpPr/>
                <p:nvPr/>
              </p:nvSpPr>
              <p:spPr bwMode="auto">
                <a:xfrm>
                  <a:off x="8234868" y="1307379"/>
                  <a:ext cx="136525" cy="115888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88"/>
                <p:cNvSpPr/>
                <p:nvPr/>
              </p:nvSpPr>
              <p:spPr bwMode="auto">
                <a:xfrm>
                  <a:off x="8280905" y="1202604"/>
                  <a:ext cx="142875" cy="146050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89"/>
                <p:cNvSpPr/>
                <p:nvPr/>
              </p:nvSpPr>
              <p:spPr bwMode="auto">
                <a:xfrm>
                  <a:off x="8085643" y="1302617"/>
                  <a:ext cx="138113" cy="117475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90"/>
                <p:cNvSpPr/>
                <p:nvPr/>
              </p:nvSpPr>
              <p:spPr bwMode="auto">
                <a:xfrm>
                  <a:off x="8033255" y="1202604"/>
                  <a:ext cx="146050" cy="142875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91"/>
                <p:cNvSpPr/>
                <p:nvPr/>
              </p:nvSpPr>
              <p:spPr bwMode="auto">
                <a:xfrm>
                  <a:off x="8126918" y="1378817"/>
                  <a:ext cx="390525" cy="560388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92"/>
                <p:cNvSpPr/>
                <p:nvPr/>
              </p:nvSpPr>
              <p:spPr bwMode="auto">
                <a:xfrm>
                  <a:off x="8261855" y="1401042"/>
                  <a:ext cx="68263" cy="79375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3"/>
                <p:cNvSpPr/>
                <p:nvPr/>
              </p:nvSpPr>
              <p:spPr bwMode="auto">
                <a:xfrm>
                  <a:off x="7942768" y="1505817"/>
                  <a:ext cx="277813" cy="433388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4"/>
                <p:cNvSpPr/>
                <p:nvPr/>
              </p:nvSpPr>
              <p:spPr bwMode="auto">
                <a:xfrm>
                  <a:off x="7860218" y="818429"/>
                  <a:ext cx="280988" cy="412750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286255" y="2442442"/>
                <a:ext cx="754063" cy="898525"/>
                <a:chOff x="286255" y="2442442"/>
                <a:chExt cx="754063" cy="898525"/>
              </a:xfrm>
              <a:grpFill/>
            </p:grpSpPr>
            <p:sp>
              <p:nvSpPr>
                <p:cNvPr id="88" name="Freeform 97"/>
                <p:cNvSpPr/>
                <p:nvPr/>
              </p:nvSpPr>
              <p:spPr bwMode="auto">
                <a:xfrm>
                  <a:off x="286255" y="2867892"/>
                  <a:ext cx="360363" cy="473075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98"/>
                <p:cNvSpPr/>
                <p:nvPr/>
              </p:nvSpPr>
              <p:spPr bwMode="auto">
                <a:xfrm>
                  <a:off x="402143" y="2442442"/>
                  <a:ext cx="134938" cy="153988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99"/>
                <p:cNvSpPr/>
                <p:nvPr/>
              </p:nvSpPr>
              <p:spPr bwMode="auto">
                <a:xfrm>
                  <a:off x="286255" y="2626592"/>
                  <a:ext cx="360363" cy="200025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100"/>
                <p:cNvSpPr>
                  <a:spLocks noEditPoints="1"/>
                </p:cNvSpPr>
                <p:nvPr/>
              </p:nvSpPr>
              <p:spPr bwMode="auto">
                <a:xfrm>
                  <a:off x="699005" y="2747242"/>
                  <a:ext cx="341313" cy="593725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7863393" y="4010892"/>
                <a:ext cx="796925" cy="931863"/>
                <a:chOff x="7863393" y="4010892"/>
                <a:chExt cx="796925" cy="931863"/>
              </a:xfrm>
              <a:grpFill/>
            </p:grpSpPr>
            <p:sp>
              <p:nvSpPr>
                <p:cNvPr id="80" name="Freeform 103"/>
                <p:cNvSpPr/>
                <p:nvPr/>
              </p:nvSpPr>
              <p:spPr bwMode="auto">
                <a:xfrm>
                  <a:off x="7998330" y="4168054"/>
                  <a:ext cx="315913" cy="79375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4"/>
                <p:cNvSpPr>
                  <a:spLocks noEditPoints="1"/>
                </p:cNvSpPr>
                <p:nvPr/>
              </p:nvSpPr>
              <p:spPr bwMode="auto">
                <a:xfrm>
                  <a:off x="7871330" y="4341092"/>
                  <a:ext cx="577850" cy="508000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5"/>
                <p:cNvSpPr/>
                <p:nvPr/>
              </p:nvSpPr>
              <p:spPr bwMode="auto">
                <a:xfrm>
                  <a:off x="7863393" y="4010892"/>
                  <a:ext cx="796925" cy="931863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106"/>
                <p:cNvSpPr>
                  <a:spLocks noChangeArrowheads="1"/>
                </p:cNvSpPr>
                <p:nvPr/>
              </p:nvSpPr>
              <p:spPr bwMode="auto">
                <a:xfrm>
                  <a:off x="8190418" y="473637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107"/>
                <p:cNvSpPr>
                  <a:spLocks noChangeArrowheads="1"/>
                </p:cNvSpPr>
                <p:nvPr/>
              </p:nvSpPr>
              <p:spPr bwMode="auto">
                <a:xfrm>
                  <a:off x="8253918" y="4664942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108"/>
                <p:cNvSpPr>
                  <a:spLocks noChangeArrowheads="1"/>
                </p:cNvSpPr>
                <p:nvPr/>
              </p:nvSpPr>
              <p:spPr bwMode="auto">
                <a:xfrm>
                  <a:off x="8269793" y="4720504"/>
                  <a:ext cx="63500" cy="60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109"/>
                <p:cNvSpPr>
                  <a:spLocks noChangeArrowheads="1"/>
                </p:cNvSpPr>
                <p:nvPr/>
              </p:nvSpPr>
              <p:spPr bwMode="auto">
                <a:xfrm>
                  <a:off x="7998330" y="4750667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110"/>
                <p:cNvSpPr>
                  <a:spLocks noChangeArrowheads="1"/>
                </p:cNvSpPr>
                <p:nvPr/>
              </p:nvSpPr>
              <p:spPr bwMode="auto">
                <a:xfrm>
                  <a:off x="7984043" y="467922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65605" y="4160117"/>
                <a:ext cx="962026" cy="631825"/>
                <a:chOff x="165605" y="4160117"/>
                <a:chExt cx="962026" cy="631825"/>
              </a:xfrm>
              <a:grpFill/>
            </p:grpSpPr>
            <p:sp>
              <p:nvSpPr>
                <p:cNvPr id="76" name="Freeform 113"/>
                <p:cNvSpPr/>
                <p:nvPr/>
              </p:nvSpPr>
              <p:spPr bwMode="auto">
                <a:xfrm>
                  <a:off x="170368" y="4676054"/>
                  <a:ext cx="957263" cy="115888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4"/>
                <p:cNvSpPr>
                  <a:spLocks noEditPoints="1"/>
                </p:cNvSpPr>
                <p:nvPr/>
              </p:nvSpPr>
              <p:spPr bwMode="auto">
                <a:xfrm>
                  <a:off x="165605" y="4160117"/>
                  <a:ext cx="465138" cy="568325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5"/>
                <p:cNvSpPr/>
                <p:nvPr/>
              </p:nvSpPr>
              <p:spPr bwMode="auto">
                <a:xfrm>
                  <a:off x="927605" y="4239492"/>
                  <a:ext cx="131763" cy="134938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6"/>
                <p:cNvSpPr>
                  <a:spLocks noEditPoints="1"/>
                </p:cNvSpPr>
                <p:nvPr/>
              </p:nvSpPr>
              <p:spPr bwMode="auto">
                <a:xfrm>
                  <a:off x="660905" y="4168054"/>
                  <a:ext cx="466725" cy="568325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653093" y="4101379"/>
                <a:ext cx="968375" cy="781050"/>
                <a:chOff x="1653093" y="4101379"/>
                <a:chExt cx="968375" cy="781050"/>
              </a:xfrm>
              <a:grpFill/>
            </p:grpSpPr>
            <p:sp>
              <p:nvSpPr>
                <p:cNvPr id="74" name="Freeform 119"/>
                <p:cNvSpPr>
                  <a:spLocks noEditPoints="1"/>
                </p:cNvSpPr>
                <p:nvPr/>
              </p:nvSpPr>
              <p:spPr bwMode="auto">
                <a:xfrm>
                  <a:off x="1653093" y="4228379"/>
                  <a:ext cx="649288" cy="654050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120"/>
                <p:cNvSpPr>
                  <a:spLocks noEditPoints="1"/>
                </p:cNvSpPr>
                <p:nvPr/>
              </p:nvSpPr>
              <p:spPr bwMode="auto">
                <a:xfrm>
                  <a:off x="2038855" y="4101379"/>
                  <a:ext cx="582613" cy="777875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reeform 121"/>
              <p:cNvSpPr>
                <a:spLocks noEditPoints="1"/>
              </p:cNvSpPr>
              <p:nvPr/>
            </p:nvSpPr>
            <p:spPr bwMode="auto">
              <a:xfrm>
                <a:off x="6347330" y="4225204"/>
                <a:ext cx="844550" cy="57150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4848730" y="4134717"/>
                <a:ext cx="795338" cy="788988"/>
                <a:chOff x="4848730" y="4134717"/>
                <a:chExt cx="795338" cy="788988"/>
              </a:xfrm>
              <a:grpFill/>
            </p:grpSpPr>
            <p:sp>
              <p:nvSpPr>
                <p:cNvPr id="72" name="Freeform 124"/>
                <p:cNvSpPr>
                  <a:spLocks noEditPoints="1"/>
                </p:cNvSpPr>
                <p:nvPr/>
              </p:nvSpPr>
              <p:spPr bwMode="auto">
                <a:xfrm>
                  <a:off x="4848730" y="4134717"/>
                  <a:ext cx="322263" cy="769938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25"/>
                <p:cNvSpPr>
                  <a:spLocks noEditPoints="1"/>
                </p:cNvSpPr>
                <p:nvPr/>
              </p:nvSpPr>
              <p:spPr bwMode="auto">
                <a:xfrm>
                  <a:off x="5066218" y="4198217"/>
                  <a:ext cx="577850" cy="725488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3162805" y="4088679"/>
                <a:ext cx="1036638" cy="815976"/>
                <a:chOff x="3162805" y="4088679"/>
                <a:chExt cx="1036638" cy="815976"/>
              </a:xfrm>
              <a:grpFill/>
            </p:grpSpPr>
            <p:sp>
              <p:nvSpPr>
                <p:cNvPr id="69" name="Freeform 128"/>
                <p:cNvSpPr/>
                <p:nvPr/>
              </p:nvSpPr>
              <p:spPr bwMode="auto">
                <a:xfrm>
                  <a:off x="3383468" y="4499842"/>
                  <a:ext cx="555625" cy="404813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29"/>
                <p:cNvSpPr/>
                <p:nvPr/>
              </p:nvSpPr>
              <p:spPr bwMode="auto">
                <a:xfrm>
                  <a:off x="3162805" y="4088679"/>
                  <a:ext cx="1036638" cy="519113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30"/>
                <p:cNvSpPr/>
                <p:nvPr/>
              </p:nvSpPr>
              <p:spPr bwMode="auto">
                <a:xfrm>
                  <a:off x="4007355" y="4423642"/>
                  <a:ext cx="115888" cy="350838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4870955" y="881929"/>
                <a:ext cx="841375" cy="977900"/>
                <a:chOff x="4870955" y="881929"/>
                <a:chExt cx="841375" cy="977900"/>
              </a:xfrm>
              <a:grpFill/>
            </p:grpSpPr>
            <p:sp>
              <p:nvSpPr>
                <p:cNvPr id="66" name="Freeform 133"/>
                <p:cNvSpPr/>
                <p:nvPr/>
              </p:nvSpPr>
              <p:spPr bwMode="auto">
                <a:xfrm>
                  <a:off x="4964618" y="1736004"/>
                  <a:ext cx="150813" cy="123825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34"/>
                <p:cNvSpPr/>
                <p:nvPr/>
              </p:nvSpPr>
              <p:spPr bwMode="auto">
                <a:xfrm>
                  <a:off x="5448805" y="1736004"/>
                  <a:ext cx="147638" cy="123825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35"/>
                <p:cNvSpPr>
                  <a:spLocks noEditPoints="1"/>
                </p:cNvSpPr>
                <p:nvPr/>
              </p:nvSpPr>
              <p:spPr bwMode="auto">
                <a:xfrm>
                  <a:off x="4870955" y="881929"/>
                  <a:ext cx="841375" cy="842963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4189155" y="3862507"/>
              <a:ext cx="4392000" cy="586439"/>
              <a:chOff x="393701" y="2014538"/>
              <a:chExt cx="8310562" cy="1109663"/>
            </a:xfrm>
            <a:grpFill/>
          </p:grpSpPr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393701" y="2254251"/>
                <a:ext cx="323850" cy="779463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758826" y="2254251"/>
                <a:ext cx="322263" cy="779463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7983538" y="2046288"/>
                <a:ext cx="720725" cy="1077913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8137526" y="221932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8129588" y="2317751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8134351" y="241617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8129588" y="2514601"/>
                <a:ext cx="43338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548063" y="2401888"/>
                <a:ext cx="4476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4111626" y="2746376"/>
                <a:ext cx="1588" cy="3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3421063" y="2189163"/>
                <a:ext cx="690563" cy="806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3743326" y="2703513"/>
                <a:ext cx="244475" cy="42863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3541713" y="2703513"/>
                <a:ext cx="100013" cy="42863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3743326" y="2601913"/>
                <a:ext cx="247650" cy="46038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3544888" y="2601913"/>
                <a:ext cx="96838" cy="46038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3544888" y="2500313"/>
                <a:ext cx="161925" cy="44450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3619501" y="2420938"/>
                <a:ext cx="720725" cy="627063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1674813" y="2828926"/>
                <a:ext cx="938213" cy="136525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1776413" y="2230438"/>
                <a:ext cx="731838" cy="584200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1933576" y="2363788"/>
                <a:ext cx="269875" cy="41275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1930401" y="2457451"/>
                <a:ext cx="217488" cy="42863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1930401" y="2555876"/>
                <a:ext cx="217488" cy="42863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1925638" y="2654301"/>
                <a:ext cx="274638" cy="42863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2125663" y="2276476"/>
                <a:ext cx="723900" cy="623888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8"/>
              <p:cNvSpPr>
                <a:spLocks noEditPoints="1"/>
              </p:cNvSpPr>
              <p:nvPr/>
            </p:nvSpPr>
            <p:spPr bwMode="auto">
              <a:xfrm>
                <a:off x="6526213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6732588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40"/>
              <p:cNvSpPr>
                <a:spLocks noEditPoints="1"/>
              </p:cNvSpPr>
              <p:nvPr/>
            </p:nvSpPr>
            <p:spPr bwMode="auto">
              <a:xfrm>
                <a:off x="6924676" y="2151063"/>
                <a:ext cx="423863" cy="806450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43"/>
              <p:cNvSpPr>
                <a:spLocks noEditPoints="1"/>
              </p:cNvSpPr>
              <p:nvPr/>
            </p:nvSpPr>
            <p:spPr bwMode="auto">
              <a:xfrm>
                <a:off x="4856163" y="2014538"/>
                <a:ext cx="412750" cy="557213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44"/>
              <p:cNvSpPr>
                <a:spLocks noEditPoints="1"/>
              </p:cNvSpPr>
              <p:nvPr/>
            </p:nvSpPr>
            <p:spPr bwMode="auto">
              <a:xfrm>
                <a:off x="4945063" y="2292351"/>
                <a:ext cx="244475" cy="85725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45"/>
              <p:cNvSpPr/>
              <p:nvPr/>
            </p:nvSpPr>
            <p:spPr bwMode="auto">
              <a:xfrm>
                <a:off x="5249863" y="2260601"/>
                <a:ext cx="646113" cy="754063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46"/>
              <p:cNvSpPr/>
              <p:nvPr/>
            </p:nvSpPr>
            <p:spPr bwMode="auto">
              <a:xfrm>
                <a:off x="4765676" y="2568576"/>
                <a:ext cx="611188" cy="460375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47"/>
              <p:cNvSpPr>
                <a:spLocks noChangeArrowheads="1"/>
              </p:cNvSpPr>
              <p:nvPr/>
            </p:nvSpPr>
            <p:spPr bwMode="auto">
              <a:xfrm>
                <a:off x="5332413" y="2413001"/>
                <a:ext cx="33813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Rectangle 48"/>
              <p:cNvSpPr>
                <a:spLocks noChangeArrowheads="1"/>
              </p:cNvSpPr>
              <p:nvPr/>
            </p:nvSpPr>
            <p:spPr bwMode="auto">
              <a:xfrm>
                <a:off x="5332413" y="2500313"/>
                <a:ext cx="338138" cy="365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Rectangle 49"/>
              <p:cNvSpPr>
                <a:spLocks noChangeArrowheads="1"/>
              </p:cNvSpPr>
              <p:nvPr/>
            </p:nvSpPr>
            <p:spPr bwMode="auto">
              <a:xfrm>
                <a:off x="5426076" y="2586038"/>
                <a:ext cx="244475" cy="428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Rectangle 50"/>
              <p:cNvSpPr>
                <a:spLocks noChangeArrowheads="1"/>
              </p:cNvSpPr>
              <p:nvPr/>
            </p:nvSpPr>
            <p:spPr bwMode="auto">
              <a:xfrm>
                <a:off x="5426076" y="2673351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51"/>
              <p:cNvSpPr>
                <a:spLocks noChangeArrowheads="1"/>
              </p:cNvSpPr>
              <p:nvPr/>
            </p:nvSpPr>
            <p:spPr bwMode="auto">
              <a:xfrm>
                <a:off x="5426076" y="2760663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0" name="文本框 189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个答辩必备学术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ICON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71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888" y="189071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课题综述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49650" y="1817688"/>
            <a:ext cx="495300" cy="523875"/>
            <a:chOff x="3487128" y="2047768"/>
            <a:chExt cx="495959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487128" y="20477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638925" y="1916113"/>
            <a:ext cx="1108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研究过程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105525" y="1827213"/>
            <a:ext cx="527050" cy="523875"/>
            <a:chOff x="6043432" y="2057986"/>
            <a:chExt cx="527294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43432" y="2057986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888" y="2470150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目前现状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49650" y="2397125"/>
            <a:ext cx="495300" cy="523875"/>
            <a:chOff x="3487128" y="2627150"/>
            <a:chExt cx="495959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487128" y="2627150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638925" y="249396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研究结论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05525" y="2406650"/>
            <a:ext cx="527050" cy="523875"/>
            <a:chOff x="6043432" y="2637368"/>
            <a:chExt cx="527294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43432" y="26373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4052888" y="30432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49650" y="2970213"/>
            <a:ext cx="495300" cy="523875"/>
            <a:chOff x="3487128" y="3200893"/>
            <a:chExt cx="495959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487128" y="3200893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638925" y="30686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参考文献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105525" y="2981325"/>
            <a:ext cx="527050" cy="522288"/>
            <a:chOff x="6043432" y="3211111"/>
            <a:chExt cx="527294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43432" y="3211111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9237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13" name="椭圆 12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0613" y="2647950"/>
            <a:ext cx="1462087" cy="1030288"/>
            <a:chOff x="4447677" y="2026335"/>
            <a:chExt cx="1461654" cy="1031520"/>
          </a:xfrm>
        </p:grpSpPr>
        <p:sp>
          <p:nvSpPr>
            <p:cNvPr id="17" name="文本框 16"/>
            <p:cNvSpPr txBox="1"/>
            <p:nvPr/>
          </p:nvSpPr>
          <p:spPr>
            <a:xfrm>
              <a:off x="4447677" y="2226858"/>
              <a:ext cx="146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绪论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11465" y="2026335"/>
              <a:ext cx="1226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PART ONE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9" name="TextBox 49"/>
          <p:cNvSpPr txBox="1"/>
          <p:nvPr/>
        </p:nvSpPr>
        <p:spPr>
          <a:xfrm>
            <a:off x="4518025" y="11572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2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5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7" name="TextBox 64"/>
          <p:cNvSpPr txBox="1"/>
          <p:nvPr/>
        </p:nvSpPr>
        <p:spPr>
          <a:xfrm>
            <a:off x="4518025" y="17795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研究意义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4518025" y="243522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TextBox 66"/>
          <p:cNvSpPr txBox="1"/>
          <p:nvPr/>
        </p:nvSpPr>
        <p:spPr>
          <a:xfrm>
            <a:off x="4518025" y="308927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国外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73"/>
          <p:cNvSpPr txBox="1"/>
          <p:nvPr/>
        </p:nvSpPr>
        <p:spPr>
          <a:xfrm>
            <a:off x="4518025" y="3730625"/>
            <a:ext cx="19812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51213" y="2749550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1288" name="组合 46"/>
            <p:cNvGrpSpPr/>
            <p:nvPr/>
          </p:nvGrpSpPr>
          <p:grpSpPr>
            <a:xfrm>
              <a:off x="3269294" y="2943617"/>
              <a:ext cx="1465544" cy="1202498"/>
              <a:chOff x="3269294" y="2943617"/>
              <a:chExt cx="1465544" cy="1202498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4280560" y="2956142"/>
                <a:ext cx="153654" cy="212541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702" y="3526880"/>
                <a:ext cx="259136" cy="43038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3594970" y="2943617"/>
                <a:ext cx="142508" cy="213491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294" y="3557391"/>
                <a:ext cx="246875" cy="43038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582444" y="3937590"/>
                <a:ext cx="155034" cy="208525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266920" y="3937590"/>
                <a:ext cx="142243" cy="208525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65188" y="1114425"/>
            <a:ext cx="7494587" cy="1674813"/>
            <a:chOff x="2954339" y="1349947"/>
            <a:chExt cx="7162269" cy="1576155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1231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960717" cy="318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选题背景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33813" y="3189288"/>
            <a:ext cx="979487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69765" y="3187079"/>
              <a:ext cx="605350" cy="304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16563" y="3176588"/>
            <a:ext cx="2078037" cy="1171575"/>
            <a:chOff x="789157" y="3505487"/>
            <a:chExt cx="1985951" cy="1103500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838176" cy="282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2496" y="3800585"/>
              <a:ext cx="1962612" cy="808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92188" y="3186113"/>
            <a:ext cx="2054225" cy="1162050"/>
            <a:chOff x="812496" y="3514973"/>
            <a:chExt cx="1962612" cy="1094013"/>
          </a:xfrm>
        </p:grpSpPr>
        <p:sp>
          <p:nvSpPr>
            <p:cNvPr id="64" name="TextBox 26"/>
            <p:cNvSpPr txBox="1"/>
            <p:nvPr/>
          </p:nvSpPr>
          <p:spPr>
            <a:xfrm>
              <a:off x="864408" y="3514973"/>
              <a:ext cx="838176" cy="28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12496" y="3800585"/>
              <a:ext cx="1962612" cy="80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821738" y="246063"/>
            <a:ext cx="322263" cy="292100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46438" y="1025525"/>
            <a:ext cx="4060825" cy="728663"/>
            <a:chOff x="2979323" y="1026214"/>
            <a:chExt cx="4060212" cy="728676"/>
          </a:xfrm>
        </p:grpSpPr>
        <p:sp>
          <p:nvSpPr>
            <p:cNvPr id="29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25638" y="1093788"/>
            <a:ext cx="1138237" cy="593725"/>
            <a:chOff x="1726132" y="1094478"/>
            <a:chExt cx="1138715" cy="593540"/>
          </a:xfrm>
        </p:grpSpPr>
        <p:sp>
          <p:nvSpPr>
            <p:cNvPr id="37" name="Chevron 36"/>
            <p:cNvSpPr/>
            <p:nvPr/>
          </p:nvSpPr>
          <p:spPr>
            <a:xfrm>
              <a:off x="1726132" y="1094478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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8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7401" y="1220182"/>
              <a:ext cx="442310" cy="3510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925638" y="2784475"/>
            <a:ext cx="1138237" cy="593725"/>
            <a:chOff x="1726132" y="2785177"/>
            <a:chExt cx="1138715" cy="593540"/>
          </a:xfrm>
        </p:grpSpPr>
        <p:sp>
          <p:nvSpPr>
            <p:cNvPr id="39" name="Chevron 38"/>
            <p:cNvSpPr/>
            <p:nvPr/>
          </p:nvSpPr>
          <p:spPr>
            <a:xfrm>
              <a:off x="1726132" y="2785177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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1" y="2908577"/>
              <a:ext cx="549575" cy="3467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1925638" y="1936750"/>
            <a:ext cx="1138237" cy="593725"/>
            <a:chOff x="1726132" y="1936732"/>
            <a:chExt cx="1138715" cy="593540"/>
          </a:xfrm>
        </p:grpSpPr>
        <p:sp>
          <p:nvSpPr>
            <p:cNvPr id="38" name="Chevron 37"/>
            <p:cNvSpPr/>
            <p:nvPr/>
          </p:nvSpPr>
          <p:spPr>
            <a:xfrm>
              <a:off x="1726132" y="1936732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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4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861" y="2032176"/>
              <a:ext cx="379256" cy="40265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1925638" y="3622675"/>
            <a:ext cx="1138237" cy="593725"/>
            <a:chOff x="1726132" y="3623065"/>
            <a:chExt cx="1138715" cy="593540"/>
          </a:xfrm>
        </p:grpSpPr>
        <p:sp>
          <p:nvSpPr>
            <p:cNvPr id="40" name="Chevron 39"/>
            <p:cNvSpPr/>
            <p:nvPr/>
          </p:nvSpPr>
          <p:spPr>
            <a:xfrm>
              <a:off x="1726132" y="3623065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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2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1" y="3661291"/>
              <a:ext cx="409363" cy="53114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3252788" y="1868488"/>
            <a:ext cx="4060825" cy="728662"/>
            <a:chOff x="2979323" y="1026214"/>
            <a:chExt cx="4060212" cy="728676"/>
          </a:xfrm>
        </p:grpSpPr>
        <p:sp>
          <p:nvSpPr>
            <p:cNvPr id="25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49613" y="2717800"/>
            <a:ext cx="4060825" cy="728663"/>
            <a:chOff x="2979323" y="1026214"/>
            <a:chExt cx="4060212" cy="728676"/>
          </a:xfrm>
        </p:grpSpPr>
        <p:sp>
          <p:nvSpPr>
            <p:cNvPr id="28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59138" y="3556000"/>
            <a:ext cx="4060825" cy="728663"/>
            <a:chOff x="2979323" y="1026214"/>
            <a:chExt cx="4060212" cy="728676"/>
          </a:xfrm>
        </p:grpSpPr>
        <p:sp>
          <p:nvSpPr>
            <p:cNvPr id="43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pic>
        <p:nvPicPr>
          <p:cNvPr id="13323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文本框 3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779542" y="1026499"/>
            <a:ext cx="4002346" cy="3310499"/>
            <a:chOff x="555625" y="293801"/>
            <a:chExt cx="7936025" cy="6564199"/>
          </a:xfrm>
          <a:noFill/>
        </p:grpSpPr>
        <p:sp>
          <p:nvSpPr>
            <p:cNvPr id="61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Freeform 8"/>
            <p:cNvSpPr/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0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1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2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783263" y="2592388"/>
            <a:ext cx="760412" cy="428625"/>
            <a:chOff x="4167266" y="1813810"/>
            <a:chExt cx="1014301" cy="569877"/>
          </a:xfrm>
        </p:grpSpPr>
        <p:sp>
          <p:nvSpPr>
            <p:cNvPr id="94" name="文本框 93"/>
            <p:cNvSpPr txBox="1"/>
            <p:nvPr/>
          </p:nvSpPr>
          <p:spPr>
            <a:xfrm>
              <a:off x="4167266" y="1813810"/>
              <a:ext cx="759183" cy="53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723748" y="1932281"/>
              <a:ext cx="457819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3263" y="3529013"/>
            <a:ext cx="760412" cy="419100"/>
            <a:chOff x="4167266" y="1813810"/>
            <a:chExt cx="1014301" cy="558586"/>
          </a:xfrm>
        </p:grpSpPr>
        <p:sp>
          <p:nvSpPr>
            <p:cNvPr id="97" name="文本框 96"/>
            <p:cNvSpPr txBox="1"/>
            <p:nvPr/>
          </p:nvSpPr>
          <p:spPr>
            <a:xfrm>
              <a:off x="4167266" y="1813810"/>
              <a:ext cx="75918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65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723748" y="1920991"/>
              <a:ext cx="457819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9" name="Freeform 19"/>
          <p:cNvSpPr/>
          <p:nvPr/>
        </p:nvSpPr>
        <p:spPr bwMode="auto">
          <a:xfrm>
            <a:off x="4970463" y="3479800"/>
            <a:ext cx="722313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Freeform 10"/>
          <p:cNvSpPr/>
          <p:nvPr/>
        </p:nvSpPr>
        <p:spPr bwMode="auto">
          <a:xfrm>
            <a:off x="4891088" y="2592388"/>
            <a:ext cx="731838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970463" y="846138"/>
            <a:ext cx="3436937" cy="1300162"/>
            <a:chOff x="5545416" y="1067783"/>
            <a:chExt cx="3437717" cy="1299942"/>
          </a:xfrm>
        </p:grpSpPr>
        <p:sp>
          <p:nvSpPr>
            <p:cNvPr id="102" name="文本框 101"/>
            <p:cNvSpPr txBox="1"/>
            <p:nvPr/>
          </p:nvSpPr>
          <p:spPr>
            <a:xfrm>
              <a:off x="5553064" y="1067783"/>
              <a:ext cx="1190517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597650" y="2589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97650" y="3478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pic>
        <p:nvPicPr>
          <p:cNvPr id="15370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9" name="文本框 48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102492" y="1099069"/>
            <a:ext cx="6329496" cy="3448049"/>
            <a:chOff x="815256" y="742950"/>
            <a:chExt cx="6726508" cy="3688771"/>
          </a:xfrm>
          <a:solidFill>
            <a:schemeClr val="bg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6548438" y="1747838"/>
            <a:ext cx="2427287" cy="600075"/>
            <a:chOff x="5815013" y="1408485"/>
            <a:chExt cx="2427262" cy="600164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8775"/>
              <a:ext cx="214867" cy="3429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879" y="1628775"/>
              <a:ext cx="64293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069" y="1408485"/>
              <a:ext cx="158020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127000" y="2362200"/>
            <a:ext cx="2271713" cy="762000"/>
            <a:chOff x="127257" y="2362744"/>
            <a:chExt cx="2271735" cy="761747"/>
          </a:xfrm>
        </p:grpSpPr>
        <p:grpSp>
          <p:nvGrpSpPr>
            <p:cNvPr id="17437" name="组合 263"/>
            <p:cNvGrpSpPr/>
            <p:nvPr/>
          </p:nvGrpSpPr>
          <p:grpSpPr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2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后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6" name="文本框 269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60%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11163" y="3870325"/>
            <a:ext cx="2606675" cy="600075"/>
            <a:chOff x="410547" y="3870462"/>
            <a:chExt cx="2606733" cy="600164"/>
          </a:xfrm>
        </p:grpSpPr>
        <p:grpSp>
          <p:nvGrpSpPr>
            <p:cNvPr id="17431" name="组合 271"/>
            <p:cNvGrpSpPr/>
            <p:nvPr/>
          </p:nvGrpSpPr>
          <p:grpSpPr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410547" y="3870462"/>
              <a:ext cx="156733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0" name="文本框 277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80%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8" name="文本框 280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90%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4946650" y="3886200"/>
            <a:ext cx="2063750" cy="965200"/>
            <a:chOff x="4947016" y="3886853"/>
            <a:chExt cx="2063384" cy="964646"/>
          </a:xfrm>
        </p:grpSpPr>
        <p:grpSp>
          <p:nvGrpSpPr>
            <p:cNvPr id="17423" name="组合 282"/>
            <p:cNvGrpSpPr/>
            <p:nvPr/>
          </p:nvGrpSpPr>
          <p:grpSpPr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108"/>
                <a:ext cx="214867" cy="34290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7403" y="3006108"/>
                <a:ext cx="642938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7932" y="4251335"/>
              <a:ext cx="153246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2" name="文本框 288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40%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pic>
        <p:nvPicPr>
          <p:cNvPr id="17419" name="图片 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5" name="文本框 294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4670</Words>
  <Application>WPS 演示</Application>
  <PresentationFormat>全屏显示(16:9)</PresentationFormat>
  <Paragraphs>575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 </vt:lpstr>
      <vt:lpstr>宋体 </vt:lpstr>
      <vt:lpstr>方正兰亭细黑_GBK</vt:lpstr>
      <vt:lpstr>Calibri</vt:lpstr>
      <vt:lpstr>华文楷体</vt:lpstr>
      <vt:lpstr>方正兰亭黑简体</vt:lpstr>
      <vt:lpstr>方正兰亭粗黑简体</vt:lpstr>
      <vt:lpstr>Lao UI</vt:lpstr>
      <vt:lpstr>微软雅黑</vt:lpstr>
      <vt:lpstr>Segoe UI Semilight</vt:lpstr>
      <vt:lpstr>FontAwesome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58</cp:lastModifiedBy>
  <cp:revision>66</cp:revision>
  <dcterms:created xsi:type="dcterms:W3CDTF">2015-03-31T05:49:04Z</dcterms:created>
  <dcterms:modified xsi:type="dcterms:W3CDTF">2016-04-23T04:19:13Z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